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CF686A-178D-154C-A3FE-6B0092B474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BFB5E19-DBAD-1649-BC8A-736F9221EC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625E167-557C-0F42-A675-201E8AACA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89FEC-F41A-FF4D-A910-48D56A2BD86C}" type="datetimeFigureOut">
              <a:rPr lang="de-DE" smtClean="0"/>
              <a:t>21.12.18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77CBBD-9E56-B54C-80AD-F65A12944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BE86ABC-A72A-4444-B888-C805E187E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AD57-D567-6C46-9453-77E8F7DDBB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9947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DB72F7-95CC-7D49-98DA-33F6A185B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CE5BCF5-7652-4B4E-833D-9365C7CDD9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84F388-3F37-F449-8C26-78909D0EB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89FEC-F41A-FF4D-A910-48D56A2BD86C}" type="datetimeFigureOut">
              <a:rPr lang="de-DE" smtClean="0"/>
              <a:t>21.12.18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44748A4-4F8E-4E49-8B63-C673A6924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51FE6F8-CC23-6C48-BB34-DDF364FDA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AD57-D567-6C46-9453-77E8F7DDBB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1710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4BC29F5-2C61-CD47-B619-B020528E90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64EA301-52EF-1949-A10C-DA3CCC3F5B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A2D0F3A-EC7B-7740-B9AB-2FD56271B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89FEC-F41A-FF4D-A910-48D56A2BD86C}" type="datetimeFigureOut">
              <a:rPr lang="de-DE" smtClean="0"/>
              <a:t>21.12.18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7D6C9D-BC25-D640-A94B-64F8D522A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DA7C618-600A-1745-8F29-7858AB1A2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AD57-D567-6C46-9453-77E8F7DDBB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4851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643692-A0AC-AB4F-AE5C-C8D4906AA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0295E2-28B9-4444-A30D-02568D2ED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4686D53-B742-B44B-88F2-FAF39B966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89FEC-F41A-FF4D-A910-48D56A2BD86C}" type="datetimeFigureOut">
              <a:rPr lang="de-DE" smtClean="0"/>
              <a:t>21.12.18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7E4DF9C-23EC-D44C-9CD9-C5A8CE98D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F6C94E7-A9FA-EC43-BD57-70059E99C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AD57-D567-6C46-9453-77E8F7DDBB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0372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62B68-3172-6F43-BFA0-89C240121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E8D116E-8C7F-4B40-8D46-F1EA28B4C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92B5135-E9DA-DB41-9EC1-1E8BF3130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89FEC-F41A-FF4D-A910-48D56A2BD86C}" type="datetimeFigureOut">
              <a:rPr lang="de-DE" smtClean="0"/>
              <a:t>21.12.18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F5CF4F6-0B4B-2E4E-BBAE-69B39A9F9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1EA615F-F6AF-1F4A-896C-1503D992E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AD57-D567-6C46-9453-77E8F7DDBB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8689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8D73A5-0812-4A4A-BAFE-0113B188E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46B0D06-9B7C-3645-9CA9-A8CCF2CD01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AD7B23B-8BFC-EB4A-8E37-50D64DDA13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1209A33-FB12-8941-B9BA-561374182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89FEC-F41A-FF4D-A910-48D56A2BD86C}" type="datetimeFigureOut">
              <a:rPr lang="de-DE" smtClean="0"/>
              <a:t>21.12.18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2A1C0F-DEF4-1241-A3BA-4F7970546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768E40B-4886-114C-B3B5-4A5BF197D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AD57-D567-6C46-9453-77E8F7DDBB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0401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C9DC08-F63B-0D45-8687-937DCCC88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E23A213-C9EB-2C44-98DE-7B3F483A45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31FE20D-7E58-994B-8852-9CF61BA24B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C9CB1D2-3157-3444-9FBC-88926BF04B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67041A7-C77A-5043-A026-B0E83C13AA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EF5F400-2C00-CD4A-9275-EE3D3199B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89FEC-F41A-FF4D-A910-48D56A2BD86C}" type="datetimeFigureOut">
              <a:rPr lang="de-DE" smtClean="0"/>
              <a:t>21.12.18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0E6ED86-6E91-964C-8542-229EC4123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D00BD81-6D8B-9446-8458-9CF813D3E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AD57-D567-6C46-9453-77E8F7DDBB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9828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B6444A-517E-9C4F-96CF-CEAE439EC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31CB608-1289-1A48-AB05-CB30C17A7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89FEC-F41A-FF4D-A910-48D56A2BD86C}" type="datetimeFigureOut">
              <a:rPr lang="de-DE" smtClean="0"/>
              <a:t>21.12.18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081A088-DD7A-934B-8BC3-8CF11C30F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55CCF9E-A038-F943-A5EF-10AB43634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AD57-D567-6C46-9453-77E8F7DDBB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5213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38DA329-6F8D-E641-AACC-BE3CB3BC1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89FEC-F41A-FF4D-A910-48D56A2BD86C}" type="datetimeFigureOut">
              <a:rPr lang="de-DE" smtClean="0"/>
              <a:t>21.12.18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3A858A0-5808-7644-848B-4BC86D02F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A382EEF-15C3-2F45-8211-9A7975C63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AD57-D567-6C46-9453-77E8F7DDBB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079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F83E0B-2A34-FB40-A38B-E17DA12BC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11E1183-5C1C-884C-98FC-0E054FC09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426A72F-8AC4-0140-9359-75AC1CDD17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6FD5163-948A-4145-AE49-A34C5B28A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89FEC-F41A-FF4D-A910-48D56A2BD86C}" type="datetimeFigureOut">
              <a:rPr lang="de-DE" smtClean="0"/>
              <a:t>21.12.18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3500288-9307-9F4F-B710-8F21E0535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D407081-3080-2941-B58B-35768FD71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AD57-D567-6C46-9453-77E8F7DDBB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8045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DB4B68-8C29-E44E-8ACB-D8C7DF639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B2E4804-AA4D-A440-8612-68E7F1A299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E294724-9550-5B4D-933A-3930C657F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5BA3D90-EF28-EF4E-829E-5BB37961A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89FEC-F41A-FF4D-A910-48D56A2BD86C}" type="datetimeFigureOut">
              <a:rPr lang="de-DE" smtClean="0"/>
              <a:t>21.12.18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0ABA75B-EDAB-FB4A-B497-EE60496EF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FBE8A3E-BA13-A142-A012-0D95942A6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AD57-D567-6C46-9453-77E8F7DDBB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0096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8F2E8E2-210D-8944-A587-0BD88994A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9F4DAEF-6FDE-C54C-9521-07141A2F29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FD24653-7112-C142-B0BD-1B0506D484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89FEC-F41A-FF4D-A910-48D56A2BD86C}" type="datetimeFigureOut">
              <a:rPr lang="de-DE" smtClean="0"/>
              <a:t>21.12.18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39301E-853C-9F4A-AE60-511EF61637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06207F-600D-8C47-9D3A-1F362F889C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7AD57-D567-6C46-9453-77E8F7DDBB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867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56B3EA-011B-B246-BE2D-CA429CE4E8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Test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94BF045-974D-E34C-9040-B828436EEE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2131241412</a:t>
            </a:r>
          </a:p>
        </p:txBody>
      </p:sp>
    </p:spTree>
    <p:extLst>
      <p:ext uri="{BB962C8B-B14F-4D97-AF65-F5344CB8AC3E}">
        <p14:creationId xmlns:p14="http://schemas.microsoft.com/office/powerpoint/2010/main" val="4291061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DAF5BB-F278-5644-8D20-DA77F20C0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Hi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6878D4-AFAF-BD4F-9450-C81E5D1E7A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Ich teste</a:t>
            </a:r>
          </a:p>
        </p:txBody>
      </p:sp>
    </p:spTree>
    <p:extLst>
      <p:ext uri="{BB962C8B-B14F-4D97-AF65-F5344CB8AC3E}">
        <p14:creationId xmlns:p14="http://schemas.microsoft.com/office/powerpoint/2010/main" val="2557778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Macintosh PowerPoint</Application>
  <PresentationFormat>Breitbild</PresentationFormat>
  <Paragraphs>4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Test</vt:lpstr>
      <vt:lpstr>Hi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</dc:title>
  <dc:creator>Julia Lindig</dc:creator>
  <cp:lastModifiedBy>Julia Lindig</cp:lastModifiedBy>
  <cp:revision>1</cp:revision>
  <dcterms:created xsi:type="dcterms:W3CDTF">2018-12-21T13:20:48Z</dcterms:created>
  <dcterms:modified xsi:type="dcterms:W3CDTF">2018-12-21T13:21:16Z</dcterms:modified>
</cp:coreProperties>
</file>