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F686A-178D-154C-A3FE-6B0092B47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FB5E19-DBAD-1649-BC8A-736F9221E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25E167-557C-0F42-A675-201E8AAC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77CBBD-9E56-B54C-80AD-F65A1294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E86ABC-A72A-4444-B888-C805E187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94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B72F7-95CC-7D49-98DA-33F6A185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E5BCF5-7652-4B4E-833D-9365C7CDD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84F388-3F37-F449-8C26-78909D0E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4748A4-4F8E-4E49-8B63-C673A692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1FE6F8-CC23-6C48-BB34-DDF364FD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71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4BC29F5-2C61-CD47-B619-B020528E9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4EA301-52EF-1949-A10C-DA3CCC3F5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2D0F3A-EC7B-7740-B9AB-2FD56271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7D6C9D-BC25-D640-A94B-64F8D522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A7C618-600A-1745-8F29-7858AB1A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85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43692-A0AC-AB4F-AE5C-C8D4906A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0295E2-28B9-4444-A30D-02568D2E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686D53-B742-B44B-88F2-FAF39B96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E4DF9C-23EC-D44C-9CD9-C5A8CE98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6C94E7-A9FA-EC43-BD57-70059E99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7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62B68-3172-6F43-BFA0-89C24012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8D116E-8C7F-4B40-8D46-F1EA28B4C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2B5135-E9DA-DB41-9EC1-1E8BF313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5CF4F6-0B4B-2E4E-BBAE-69B39A9F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EA615F-F6AF-1F4A-896C-1503D992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68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D73A5-0812-4A4A-BAFE-0113B188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B0D06-9B7C-3645-9CA9-A8CCF2CD0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D7B23B-8BFC-EB4A-8E37-50D64DDA1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209A33-FB12-8941-B9BA-56137418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2A1C0F-DEF4-1241-A3BA-4F797054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68E40B-4886-114C-B3B5-4A5BF197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40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9DC08-F63B-0D45-8687-937DCCC8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23A213-C9EB-2C44-98DE-7B3F483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1FE20D-7E58-994B-8852-9CF61BA24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9CB1D2-3157-3444-9FBC-88926BF04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7041A7-C77A-5043-A026-B0E83C13A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F5F400-2C00-CD4A-9275-EE3D3199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E6ED86-6E91-964C-8542-229EC412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00BD81-6D8B-9446-8458-9CF813D3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82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6444A-517E-9C4F-96CF-CEAE439E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1CB608-1289-1A48-AB05-CB30C17A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81A088-DD7A-934B-8BC3-8CF11C30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5CCF9E-A038-F943-A5EF-10AB4363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21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38DA329-6F8D-E641-AACC-BE3CB3BC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A858A0-5808-7644-848B-4BC86D02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382EEF-15C3-2F45-8211-9A7975C6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79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83E0B-2A34-FB40-A38B-E17DA12B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1E1183-5C1C-884C-98FC-0E054FC09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26A72F-8AC4-0140-9359-75AC1CDD1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FD5163-948A-4145-AE49-A34C5B2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500288-9307-9F4F-B710-8F21E053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407081-3080-2941-B58B-35768FD7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4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B4B68-8C29-E44E-8ACB-D8C7DF6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B2E4804-AA4D-A440-8612-68E7F1A29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294724-9550-5B4D-933A-3930C657F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BA3D90-EF28-EF4E-829E-5BB37961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ABA75B-EDAB-FB4A-B497-EE60496E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BE8A3E-BA13-A142-A012-0D95942A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09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8F2E8E2-210D-8944-A587-0BD88994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F4DAEF-6FDE-C54C-9521-07141A2F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D24653-7112-C142-B0BD-1B0506D48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9FEC-F41A-FF4D-A910-48D56A2BD86C}" type="datetimeFigureOut">
              <a:rPr lang="de-DE" smtClean="0"/>
              <a:t>21.12.18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39301E-853C-9F4A-AE60-511EF6163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06207F-600D-8C47-9D3A-1F362F88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AD57-D567-6C46-9453-77E8F7DDBB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67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6B3EA-011B-B246-BE2D-CA429CE4E8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4BF045-974D-E34C-9040-B828436EEE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2131241412</a:t>
            </a:r>
          </a:p>
        </p:txBody>
      </p:sp>
    </p:spTree>
    <p:extLst>
      <p:ext uri="{BB962C8B-B14F-4D97-AF65-F5344CB8AC3E}">
        <p14:creationId xmlns:p14="http://schemas.microsoft.com/office/powerpoint/2010/main" val="429106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AF5BB-F278-5644-8D20-DA77F20C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6878D4-AFAF-BD4F-9450-C81E5D1E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Ich teste</a:t>
            </a:r>
          </a:p>
        </p:txBody>
      </p:sp>
    </p:spTree>
    <p:extLst>
      <p:ext uri="{BB962C8B-B14F-4D97-AF65-F5344CB8AC3E}">
        <p14:creationId xmlns:p14="http://schemas.microsoft.com/office/powerpoint/2010/main" val="255777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Test</vt:lpstr>
      <vt:lpstr>Hi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Julia Lindig</dc:creator>
  <cp:lastModifiedBy>Julia Lindig</cp:lastModifiedBy>
  <cp:revision>1</cp:revision>
  <dcterms:created xsi:type="dcterms:W3CDTF">2018-12-21T13:20:48Z</dcterms:created>
  <dcterms:modified xsi:type="dcterms:W3CDTF">2018-12-21T13:21:16Z</dcterms:modified>
</cp:coreProperties>
</file>